
<file path=[Content_Types].xml><?xml version="1.0" encoding="utf-8"?>
<Types xmlns="http://schemas.openxmlformats.org/package/2006/content-types">
  <Default Extension="png" ContentType="image/png"/>
  <Default Extension="m4a" ContentType="audio/unknown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notesMasterIdLst>
    <p:notesMasterId r:id="rId8"/>
  </p:notesMasterIdLst>
  <p:sldIdLst>
    <p:sldId id="256" r:id="rId2"/>
    <p:sldId id="269" r:id="rId3"/>
    <p:sldId id="270" r:id="rId4"/>
    <p:sldId id="271" r:id="rId5"/>
    <p:sldId id="272" r:id="rId6"/>
    <p:sldId id="268" r:id="rId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8660" autoAdjust="0"/>
  </p:normalViewPr>
  <p:slideViewPr>
    <p:cSldViewPr snapToGrid="0" snapToObjects="1">
      <p:cViewPr>
        <p:scale>
          <a:sx n="90" d="100"/>
          <a:sy n="90" d="100"/>
        </p:scale>
        <p:origin x="42" y="8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4a>
</file>

<file path=ppt/media/media4.wav>
</file>

<file path=ppt/media/media5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52562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None/>
            </a:pPr>
            <a:endParaRPr lang="en-US" sz="12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4836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198672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398282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1834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2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Shape 9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99" name="Shape 99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2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3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4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5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6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14" name="Shape 114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5" name="Shape 115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6" name="Shape 11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pic" idx="2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3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4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5" name="Shape 125"/>
          <p:cNvSpPr>
            <a:spLocks noGrp="1"/>
          </p:cNvSpPr>
          <p:nvPr>
            <p:ph type="pic" idx="5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6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7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pic" idx="8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body" idx="9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30" name="Shape 130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1" name="Shape 131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2" name="Shape 13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 rot="5400000">
            <a:off x="1679575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88498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2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3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4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1154954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3" name="Shape 73"/>
          <p:cNvSpPr>
            <a:spLocks noGrp="1"/>
          </p:cNvSpPr>
          <p:nvPr>
            <p:ph type="pic" idx="2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0" name="Shape 80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/>
          <p:cNvPicPr preferRelativeResize="0"/>
          <p:nvPr/>
        </p:nvPicPr>
        <p:blipFill rotWithShape="1">
          <a:blip r:embed="rId20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11"/>
          <p:cNvPicPr preferRelativeResize="0"/>
          <p:nvPr/>
        </p:nvPicPr>
        <p:blipFill rotWithShape="1">
          <a:blip r:embed="rId21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78C4F1">
                  <a:alpha val="6666"/>
                </a:srgbClr>
              </a:gs>
              <a:gs pos="36000">
                <a:srgbClr val="78C4F1">
                  <a:alpha val="5882"/>
                </a:srgbClr>
              </a:gs>
              <a:gs pos="69000">
                <a:srgbClr val="78C4F1">
                  <a:alpha val="0"/>
                </a:srgbClr>
              </a:gs>
              <a:gs pos="100000">
                <a:srgbClr val="78C4F1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Shape 13"/>
          <p:cNvPicPr preferRelativeResize="0"/>
          <p:nvPr/>
        </p:nvPicPr>
        <p:blipFill rotWithShape="1">
          <a:blip r:embed="rId22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Shape 14"/>
          <p:cNvPicPr preferRelativeResize="0"/>
          <p:nvPr/>
        </p:nvPicPr>
        <p:blipFill rotWithShape="1">
          <a:blip r:embed="rId23">
            <a:alphaModFix/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6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jp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jp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7.jpeg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10" Type="http://schemas.openxmlformats.org/officeDocument/2006/relationships/image" Target="../media/image13.png"/><Relationship Id="rId4" Type="http://schemas.openxmlformats.org/officeDocument/2006/relationships/image" Target="../media/image14.jpe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ctrTitle"/>
          </p:nvPr>
        </p:nvSpPr>
        <p:spPr>
          <a:xfrm>
            <a:off x="914400" y="356658"/>
            <a:ext cx="7853892" cy="1607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</a:pPr>
            <a:r>
              <a:rPr lang="en-US" sz="720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ISDS 552 GP4</a:t>
            </a:r>
            <a:endParaRPr dirty="0"/>
          </a:p>
        </p:txBody>
      </p:sp>
      <p:sp>
        <p:nvSpPr>
          <p:cNvPr id="153" name="Shape 153"/>
          <p:cNvSpPr txBox="1">
            <a:spLocks noGrp="1"/>
          </p:cNvSpPr>
          <p:nvPr>
            <p:ph type="subTitle" idx="1"/>
          </p:nvPr>
        </p:nvSpPr>
        <p:spPr>
          <a:xfrm>
            <a:off x="914400" y="3181350"/>
            <a:ext cx="9767454" cy="2902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76"/>
              <a:buFont typeface="Noto Sans Symbols"/>
              <a:buNone/>
            </a:pPr>
            <a:r>
              <a:rPr lang="en-US" sz="2220" b="1" i="0" u="none" strike="noStrike" cap="none" dirty="0">
                <a:latin typeface="Calibri"/>
                <a:ea typeface="Calibri"/>
                <a:cs typeface="Calibri"/>
                <a:sym typeface="Calibri"/>
              </a:rPr>
              <a:t>TEAM MEMBERS:</a:t>
            </a:r>
            <a:endParaRPr sz="1850" b="0" i="0" u="none" strike="noStrike" cap="none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Noto Sans Symbols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DEEPAM KHIRWAR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HARSHITA DIDWANIA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KAVINDU WALIMUNIGE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SANCHIT SINGH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SATHIYA PRIYA JEEVANANDAN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="" xmlns:a16="http://schemas.microsoft.com/office/drawing/2014/main" id="{9DF1C06B-3A7A-4788-ADE2-85D1043DE9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3850" y="1916417"/>
            <a:ext cx="7600950" cy="2924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09"/>
    </mc:Choice>
    <mc:Fallback xmlns="">
      <p:transition spd="slow" advTm="20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6E0AA63C-8A93-4019-9612-53A2C940E5B4}"/>
              </a:ext>
            </a:extLst>
          </p:cNvPr>
          <p:cNvSpPr txBox="1"/>
          <p:nvPr/>
        </p:nvSpPr>
        <p:spPr>
          <a:xfrm>
            <a:off x="540327" y="457199"/>
            <a:ext cx="55556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WND- M</a:t>
            </a:r>
            <a:r>
              <a:rPr lang="en-IN" sz="20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atch </a:t>
            </a:r>
            <a:r>
              <a:rPr lang="en-IN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customer with vehicles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34689DAF-5AF6-47B4-9141-F7F9F6EBD2C2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734" y="995383"/>
            <a:ext cx="6314859" cy="5538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="" xmlns:a16="http://schemas.microsoft.com/office/drawing/2014/main" id="{D2BA482A-EA85-44DE-A1CB-A23128A53B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620913" y="5818415"/>
            <a:ext cx="383177" cy="44631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374" y="2456121"/>
            <a:ext cx="3417898" cy="2242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619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60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6E0AA63C-8A93-4019-9612-53A2C940E5B4}"/>
              </a:ext>
            </a:extLst>
          </p:cNvPr>
          <p:cNvSpPr txBox="1"/>
          <p:nvPr/>
        </p:nvSpPr>
        <p:spPr>
          <a:xfrm>
            <a:off x="734290" y="457199"/>
            <a:ext cx="555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GUI- Match Customer with Vehicles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19C67729-93D0-4214-BA0A-DD37D6262DE0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500" y="932861"/>
            <a:ext cx="6880383" cy="5595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="" xmlns:a16="http://schemas.microsoft.com/office/drawing/2014/main" id="{8580B508-EE27-4C5D-AB50-08D564DE80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777868" y="5878033"/>
            <a:ext cx="386317" cy="4483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4289" y="2498651"/>
            <a:ext cx="3111968" cy="2041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309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369" y="247911"/>
            <a:ext cx="8825658" cy="8604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WND - </a:t>
            </a:r>
            <a:r>
              <a:rPr lang="en-US" dirty="0">
                <a:solidFill>
                  <a:schemeClr val="bg1"/>
                </a:solidFill>
              </a:rPr>
              <a:t>Sales Commission</a:t>
            </a:r>
          </a:p>
        </p:txBody>
      </p:sp>
      <p:pic>
        <p:nvPicPr>
          <p:cNvPr id="4" name="Picture 3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907" y="885029"/>
            <a:ext cx="9558669" cy="5547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273" y="3003783"/>
            <a:ext cx="1616150" cy="1310159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01153" y="524007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447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3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 txBox="1">
            <a:spLocks/>
          </p:cNvSpPr>
          <p:nvPr/>
        </p:nvSpPr>
        <p:spPr>
          <a:xfrm>
            <a:off x="506369" y="24791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GUI - Sales Commission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 descr="C:\Users\dhanapka\Pictures\Project\ISDS 552\Main Menu.jp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918" y="959449"/>
            <a:ext cx="1930400" cy="274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C:\Users\dhanapka\Pictures\Project\ISDS 552\Calculate.jpg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1153" y="959449"/>
            <a:ext cx="2729150" cy="3027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C:\Users\dhanapka\Pictures\Project\ISDS 552\Commission Report - Payroll.jpg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0347" y="3848335"/>
            <a:ext cx="3739515" cy="2628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C:\Users\dhanapka\Pictures\Project\ISDS 552\Commission Report.jpg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5737" y="959449"/>
            <a:ext cx="3794125" cy="266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 descr="C:\Users\dhanapka\Pictures\Project\ISDS 552\pAY STUB.jpg"/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918" y="4263656"/>
            <a:ext cx="4342057" cy="2212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8641" y="3044394"/>
            <a:ext cx="1616150" cy="1310159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001154" y="53701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267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8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1590675" y="2590800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20"/>
              <a:buFont typeface="Noto Sans Symbols"/>
              <a:buNone/>
            </a:pPr>
            <a:r>
              <a:rPr lang="en-US" sz="44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 you!</a:t>
            </a:r>
            <a:endParaRPr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="" xmlns:a16="http://schemas.microsoft.com/office/drawing/2014/main" id="{B91796EF-96CF-4D60-8DBA-5907AA8E22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86160" y="5945777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Ion">
  <a:themeElements>
    <a:clrScheme name="Ion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42</Words>
  <Application>Microsoft Office PowerPoint</Application>
  <PresentationFormat>Custom</PresentationFormat>
  <Paragraphs>17</Paragraphs>
  <Slides>6</Slides>
  <Notes>4</Notes>
  <HiddenSlides>0</HiddenSlides>
  <MMClips>6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Ion</vt:lpstr>
      <vt:lpstr>ISDS 552 GP4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ISDS 552 GP3</dc:title>
  <dc:creator>zz-Jeevanandan, Sathiya Priya</dc:creator>
  <cp:lastModifiedBy>Administrator</cp:lastModifiedBy>
  <cp:revision>45</cp:revision>
  <dcterms:modified xsi:type="dcterms:W3CDTF">2018-07-28T00:42:12Z</dcterms:modified>
</cp:coreProperties>
</file>